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6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5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DD133-8617-4ED3-BD46-4F3941303791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4CA8-6AE1-4C0D-9D20-0265D2A67B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95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4CA8-6AE1-4C0D-9D20-0265D2A67B8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8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28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1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3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17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99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82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03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53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42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13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6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47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2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2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3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90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92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A7B36C-9091-4947-95DE-1CDCC9ACADEE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EFFE-2C72-4E49-AF2A-B68E71DF3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963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6000">
              <a:srgbClr val="00B050"/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675" y="-475702"/>
            <a:ext cx="9144000" cy="23876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Mien Ruys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Plantlijst 481-500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04829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 </a:t>
            </a:r>
            <a:r>
              <a:rPr lang="nl-NL" dirty="0" err="1" smtClean="0"/>
              <a:t>Galium</a:t>
            </a:r>
            <a:r>
              <a:rPr lang="nl-NL" dirty="0" smtClean="0"/>
              <a:t> </a:t>
            </a:r>
            <a:r>
              <a:rPr lang="nl-NL" dirty="0" err="1" smtClean="0"/>
              <a:t>odoratum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00293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 </a:t>
            </a:r>
            <a:r>
              <a:rPr lang="nl-NL" dirty="0" err="1" smtClean="0"/>
              <a:t>Tiarella</a:t>
            </a:r>
            <a:r>
              <a:rPr lang="nl-NL" dirty="0" smtClean="0"/>
              <a:t> </a:t>
            </a:r>
            <a:r>
              <a:rPr lang="nl-NL" dirty="0" err="1" smtClean="0"/>
              <a:t>cordifolia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88460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 </a:t>
            </a:r>
            <a:r>
              <a:rPr lang="nl-NL" dirty="0" err="1" smtClean="0"/>
              <a:t>Tellima</a:t>
            </a:r>
            <a:r>
              <a:rPr lang="nl-NL" dirty="0" smtClean="0"/>
              <a:t> </a:t>
            </a:r>
            <a:r>
              <a:rPr lang="nl-NL" dirty="0" err="1" smtClean="0"/>
              <a:t>grandiflora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194" y="1520053"/>
            <a:ext cx="8405950" cy="4728347"/>
          </a:xfrm>
        </p:spPr>
      </p:pic>
    </p:spTree>
    <p:extLst>
      <p:ext uri="{BB962C8B-B14F-4D97-AF65-F5344CB8AC3E}">
        <p14:creationId xmlns:p14="http://schemas.microsoft.com/office/powerpoint/2010/main" val="297283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 </a:t>
            </a:r>
            <a:r>
              <a:rPr lang="nl-NL" dirty="0" err="1" smtClean="0"/>
              <a:t>Lamiastrum</a:t>
            </a:r>
            <a:r>
              <a:rPr lang="nl-NL" dirty="0" smtClean="0"/>
              <a:t> </a:t>
            </a:r>
            <a:r>
              <a:rPr lang="nl-NL" dirty="0" err="1" smtClean="0"/>
              <a:t>galeobdolon</a:t>
            </a:r>
            <a:r>
              <a:rPr lang="nl-NL" dirty="0" smtClean="0"/>
              <a:t> ‘</a:t>
            </a:r>
            <a:r>
              <a:rPr lang="nl-NL" dirty="0" err="1" smtClean="0"/>
              <a:t>Florentinum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240" y="2232519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96715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 </a:t>
            </a:r>
            <a:r>
              <a:rPr lang="nl-NL" dirty="0" err="1" smtClean="0"/>
              <a:t>Trachystemon</a:t>
            </a:r>
            <a:r>
              <a:rPr lang="nl-NL" dirty="0" smtClean="0"/>
              <a:t> orientalis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893" y="1690688"/>
            <a:ext cx="6458084" cy="363267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6985"/>
            <a:ext cx="5181857" cy="52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 </a:t>
            </a:r>
            <a:r>
              <a:rPr lang="nl-NL" dirty="0" err="1" smtClean="0"/>
              <a:t>Epimedium</a:t>
            </a:r>
            <a:r>
              <a:rPr lang="nl-NL" dirty="0" smtClean="0"/>
              <a:t> </a:t>
            </a:r>
            <a:r>
              <a:rPr lang="nl-NL" dirty="0" err="1" smtClean="0"/>
              <a:t>rubrum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70458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 </a:t>
            </a:r>
            <a:r>
              <a:rPr lang="nl-NL" dirty="0" err="1" smtClean="0"/>
              <a:t>Lamium</a:t>
            </a:r>
            <a:r>
              <a:rPr lang="nl-NL" dirty="0" smtClean="0"/>
              <a:t> </a:t>
            </a:r>
            <a:r>
              <a:rPr lang="nl-NL" dirty="0" err="1" smtClean="0"/>
              <a:t>orvala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1439056"/>
            <a:ext cx="8549944" cy="4809344"/>
          </a:xfrm>
        </p:spPr>
      </p:pic>
    </p:spTree>
    <p:extLst>
      <p:ext uri="{BB962C8B-B14F-4D97-AF65-F5344CB8AC3E}">
        <p14:creationId xmlns:p14="http://schemas.microsoft.com/office/powerpoint/2010/main" val="374128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 Lunaria </a:t>
            </a:r>
            <a:r>
              <a:rPr lang="nl-NL" dirty="0" err="1" smtClean="0"/>
              <a:t>rediviva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558" y="1780869"/>
            <a:ext cx="3732551" cy="38674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3" y="2176146"/>
            <a:ext cx="773039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 Rodgersia </a:t>
            </a:r>
            <a:r>
              <a:rPr lang="nl-NL" dirty="0" err="1" smtClean="0"/>
              <a:t>podophylla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55512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 </a:t>
            </a:r>
            <a:r>
              <a:rPr lang="nl-NL" dirty="0" err="1" smtClean="0"/>
              <a:t>Thalictrum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72" y="1690688"/>
            <a:ext cx="3608173" cy="449786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642" y="2421924"/>
            <a:ext cx="7886357" cy="44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5145" y="312150"/>
            <a:ext cx="6315045" cy="1203097"/>
          </a:xfrm>
        </p:spPr>
        <p:txBody>
          <a:bodyPr/>
          <a:lstStyle/>
          <a:p>
            <a:r>
              <a:rPr lang="nl-NL" sz="4000" dirty="0" smtClean="0">
                <a:solidFill>
                  <a:schemeClr val="tx1"/>
                </a:solidFill>
              </a:rPr>
              <a:t>1 </a:t>
            </a:r>
            <a:r>
              <a:rPr lang="nl-NL" sz="4000" dirty="0" err="1" smtClean="0">
                <a:solidFill>
                  <a:schemeClr val="tx1"/>
                </a:solidFill>
              </a:rPr>
              <a:t>Euphorbia</a:t>
            </a:r>
            <a:r>
              <a:rPr lang="nl-NL" sz="4000" dirty="0" smtClean="0">
                <a:solidFill>
                  <a:schemeClr val="tx1"/>
                </a:solidFill>
              </a:rPr>
              <a:t> </a:t>
            </a:r>
            <a:r>
              <a:rPr lang="nl-NL" sz="4000" dirty="0" err="1" smtClean="0">
                <a:solidFill>
                  <a:schemeClr val="tx1"/>
                </a:solidFill>
              </a:rPr>
              <a:t>palustris</a:t>
            </a:r>
            <a:endParaRPr lang="nl-NL" sz="40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773" y="1515247"/>
            <a:ext cx="9498227" cy="53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17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 </a:t>
            </a:r>
            <a:r>
              <a:rPr lang="nl-NL" dirty="0" err="1" smtClean="0"/>
              <a:t>Brunnera</a:t>
            </a:r>
            <a:r>
              <a:rPr lang="nl-NL" dirty="0" smtClean="0"/>
              <a:t> </a:t>
            </a:r>
            <a:r>
              <a:rPr lang="nl-NL" dirty="0" err="1" smtClean="0"/>
              <a:t>cordifolia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48301" y="2052638"/>
            <a:ext cx="745717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 </a:t>
            </a:r>
            <a:r>
              <a:rPr lang="nl-NL" dirty="0" err="1" smtClean="0"/>
              <a:t>Pentaglottis</a:t>
            </a:r>
            <a:r>
              <a:rPr lang="nl-NL" dirty="0" smtClean="0"/>
              <a:t> </a:t>
            </a:r>
            <a:r>
              <a:rPr lang="nl-NL" dirty="0" err="1" smtClean="0"/>
              <a:t>sempervirens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462" y="1331975"/>
            <a:ext cx="9275805" cy="52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 Papaver </a:t>
            </a:r>
            <a:r>
              <a:rPr lang="nl-NL" dirty="0" err="1" smtClean="0"/>
              <a:t>orientale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31316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 Papaver </a:t>
            </a:r>
            <a:r>
              <a:rPr lang="nl-NL" dirty="0" err="1" smtClean="0"/>
              <a:t>oreophilum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415069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Viola </a:t>
            </a:r>
            <a:r>
              <a:rPr lang="nl-NL" dirty="0" err="1" smtClean="0"/>
              <a:t>cornuta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113249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</a:t>
            </a:r>
            <a:r>
              <a:rPr lang="nl-NL" dirty="0" err="1" smtClean="0"/>
              <a:t>Geum</a:t>
            </a:r>
            <a:r>
              <a:rPr lang="nl-NL" dirty="0" smtClean="0"/>
              <a:t> </a:t>
            </a:r>
            <a:r>
              <a:rPr lang="nl-NL" dirty="0" err="1" smtClean="0"/>
              <a:t>coccineum</a:t>
            </a:r>
            <a:r>
              <a:rPr lang="nl-NL" dirty="0" smtClean="0"/>
              <a:t> ‘</a:t>
            </a:r>
            <a:r>
              <a:rPr lang="nl-NL" dirty="0" err="1" smtClean="0"/>
              <a:t>Borisii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030" y="2052638"/>
            <a:ext cx="7459132" cy="419576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103"/>
            <a:ext cx="7355625" cy="41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 Potentilla </a:t>
            </a:r>
            <a:r>
              <a:rPr lang="nl-NL" dirty="0" err="1" smtClean="0"/>
              <a:t>fruticosa</a:t>
            </a:r>
            <a:r>
              <a:rPr lang="nl-NL" dirty="0" smtClean="0"/>
              <a:t> ‘Elizabeth’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6661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059" y="1882860"/>
            <a:ext cx="6779741" cy="38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5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 </a:t>
            </a:r>
            <a:r>
              <a:rPr lang="nl-NL" dirty="0" err="1" smtClean="0"/>
              <a:t>Bergenia</a:t>
            </a:r>
            <a:r>
              <a:rPr lang="nl-NL" dirty="0" smtClean="0"/>
              <a:t> ‘</a:t>
            </a:r>
            <a:r>
              <a:rPr lang="nl-NL" dirty="0" err="1" smtClean="0"/>
              <a:t>Sunningdale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6662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482" y="1690688"/>
            <a:ext cx="6343518" cy="43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2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 </a:t>
            </a:r>
            <a:r>
              <a:rPr lang="nl-NL" dirty="0" err="1" smtClean="0"/>
              <a:t>Symphytum</a:t>
            </a:r>
            <a:r>
              <a:rPr lang="nl-NL" dirty="0" smtClean="0"/>
              <a:t> </a:t>
            </a:r>
            <a:r>
              <a:rPr lang="nl-NL" dirty="0" err="1" smtClean="0"/>
              <a:t>grandiflorum</a:t>
            </a:r>
            <a:r>
              <a:rPr lang="nl-NL" dirty="0" smtClean="0"/>
              <a:t> ‘</a:t>
            </a:r>
            <a:r>
              <a:rPr lang="nl-NL" dirty="0" err="1" smtClean="0"/>
              <a:t>Wisley</a:t>
            </a:r>
            <a:r>
              <a:rPr lang="nl-NL" dirty="0" smtClean="0"/>
              <a:t> Blue’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542884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B433D2-5DB9-4CC2-A0CB-7532A7F8A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29744C-7698-4961-B9C3-2B7CE3FD3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639AD1-934E-4DD7-8D83-BC71E9768050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80</Words>
  <Application>Microsoft Office PowerPoint</Application>
  <PresentationFormat>Breedbeeld</PresentationFormat>
  <Paragraphs>23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Mien Ruys</vt:lpstr>
      <vt:lpstr>1 Euphorbia palustris</vt:lpstr>
      <vt:lpstr>2 Papaver orientale</vt:lpstr>
      <vt:lpstr>3  Papaver oreophilum</vt:lpstr>
      <vt:lpstr>4 Viola cornuta</vt:lpstr>
      <vt:lpstr>5 Geum coccineum ‘Borisii’</vt:lpstr>
      <vt:lpstr>6 Potentilla fruticosa ‘Elizabeth’</vt:lpstr>
      <vt:lpstr>7 Bergenia ‘Sunningdale’</vt:lpstr>
      <vt:lpstr>8 Symphytum grandiflorum ‘Wisley Blue’</vt:lpstr>
      <vt:lpstr>9 Galium odoratum</vt:lpstr>
      <vt:lpstr>10 Tiarella cordifolia</vt:lpstr>
      <vt:lpstr>11 Tellima grandiflora</vt:lpstr>
      <vt:lpstr>12 Lamiastrum galeobdolon ‘Florentinum’</vt:lpstr>
      <vt:lpstr>13 Trachystemon orientalis</vt:lpstr>
      <vt:lpstr>14 Epimedium rubrum</vt:lpstr>
      <vt:lpstr>15 Lamium orvala</vt:lpstr>
      <vt:lpstr>16 Lunaria rediviva</vt:lpstr>
      <vt:lpstr>17 Rodgersia podophylla </vt:lpstr>
      <vt:lpstr>18 Thalictrum aquifolium</vt:lpstr>
      <vt:lpstr>19 Brunnera cordifolia </vt:lpstr>
      <vt:lpstr>20 Pentaglottis sempervirens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Plantlijst 481-500</dc:title>
  <dc:creator>Hannie Kwant</dc:creator>
  <cp:lastModifiedBy>Hannie Kwant</cp:lastModifiedBy>
  <cp:revision>6</cp:revision>
  <dcterms:created xsi:type="dcterms:W3CDTF">2016-05-19T21:01:40Z</dcterms:created>
  <dcterms:modified xsi:type="dcterms:W3CDTF">2016-05-19T21:55:50Z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